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8"/>
  </p:notesMasterIdLst>
  <p:sldIdLst>
    <p:sldId id="261" r:id="rId2"/>
    <p:sldId id="259" r:id="rId3"/>
    <p:sldId id="288" r:id="rId4"/>
    <p:sldId id="265" r:id="rId5"/>
    <p:sldId id="267" r:id="rId6"/>
    <p:sldId id="268" r:id="rId7"/>
    <p:sldId id="269" r:id="rId8"/>
    <p:sldId id="271" r:id="rId9"/>
    <p:sldId id="272" r:id="rId10"/>
    <p:sldId id="275" r:id="rId11"/>
    <p:sldId id="274" r:id="rId12"/>
    <p:sldId id="278" r:id="rId13"/>
    <p:sldId id="292" r:id="rId14"/>
    <p:sldId id="283" r:id="rId15"/>
    <p:sldId id="285" r:id="rId16"/>
    <p:sldId id="279" r:id="rId1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3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292" autoAdjust="0"/>
    <p:restoredTop sz="94660"/>
  </p:normalViewPr>
  <p:slideViewPr>
    <p:cSldViewPr>
      <p:cViewPr varScale="1">
        <p:scale>
          <a:sx n="66" d="100"/>
          <a:sy n="66" d="100"/>
        </p:scale>
        <p:origin x="-150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EED9BC4-9E29-4207-875E-CC006C8771B1}" type="datetimeFigureOut">
              <a:rPr lang="ar-SA" smtClean="0"/>
              <a:pPr/>
              <a:t>05/01/39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05D2B01-004E-4AF3-8643-F8341DAF81FD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9640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54E5-4B83-4DBF-B610-1AC4E8AC327A}" type="datetimeFigureOut">
              <a:rPr lang="ar-SA" smtClean="0"/>
              <a:pPr/>
              <a:t>05/01/39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61534-AEC9-49C3-BD38-491366FC81D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54E5-4B83-4DBF-B610-1AC4E8AC327A}" type="datetimeFigureOut">
              <a:rPr lang="ar-SA" smtClean="0"/>
              <a:pPr/>
              <a:t>05/01/39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61534-AEC9-49C3-BD38-491366FC81D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54E5-4B83-4DBF-B610-1AC4E8AC327A}" type="datetimeFigureOut">
              <a:rPr lang="ar-SA" smtClean="0"/>
              <a:pPr/>
              <a:t>05/01/39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61534-AEC9-49C3-BD38-491366FC81D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54E5-4B83-4DBF-B610-1AC4E8AC327A}" type="datetimeFigureOut">
              <a:rPr lang="ar-SA" smtClean="0"/>
              <a:pPr/>
              <a:t>05/01/39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61534-AEC9-49C3-BD38-491366FC81D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54E5-4B83-4DBF-B610-1AC4E8AC327A}" type="datetimeFigureOut">
              <a:rPr lang="ar-SA" smtClean="0"/>
              <a:pPr/>
              <a:t>05/01/39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61534-AEC9-49C3-BD38-491366FC81D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54E5-4B83-4DBF-B610-1AC4E8AC327A}" type="datetimeFigureOut">
              <a:rPr lang="ar-SA" smtClean="0"/>
              <a:pPr/>
              <a:t>05/01/39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61534-AEC9-49C3-BD38-491366FC81D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54E5-4B83-4DBF-B610-1AC4E8AC327A}" type="datetimeFigureOut">
              <a:rPr lang="ar-SA" smtClean="0"/>
              <a:pPr/>
              <a:t>05/01/39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61534-AEC9-49C3-BD38-491366FC81D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54E5-4B83-4DBF-B610-1AC4E8AC327A}" type="datetimeFigureOut">
              <a:rPr lang="ar-SA" smtClean="0"/>
              <a:pPr/>
              <a:t>05/01/39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61534-AEC9-49C3-BD38-491366FC81D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54E5-4B83-4DBF-B610-1AC4E8AC327A}" type="datetimeFigureOut">
              <a:rPr lang="ar-SA" smtClean="0"/>
              <a:pPr/>
              <a:t>05/01/39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61534-AEC9-49C3-BD38-491366FC81D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54E5-4B83-4DBF-B610-1AC4E8AC327A}" type="datetimeFigureOut">
              <a:rPr lang="ar-SA" smtClean="0"/>
              <a:pPr/>
              <a:t>05/01/39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61534-AEC9-49C3-BD38-491366FC81D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854E5-4B83-4DBF-B610-1AC4E8AC327A}" type="datetimeFigureOut">
              <a:rPr lang="ar-SA" smtClean="0"/>
              <a:pPr/>
              <a:t>05/01/39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61534-AEC9-49C3-BD38-491366FC81D8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854E5-4B83-4DBF-B610-1AC4E8AC327A}" type="datetimeFigureOut">
              <a:rPr lang="ar-SA" smtClean="0"/>
              <a:pPr/>
              <a:t>05/01/39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61534-AEC9-49C3-BD38-491366FC81D8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openxmlformats.org/officeDocument/2006/relationships/audio" Target="file:///C:\Users\SOZAN\Desktop\5-&#1594;&#1585;&#1583;&#1610;%20&#1608;&#1575;&#1604;&#1578;&#1605;&#1610;&#1586;-&#1575;&#1587;&#1578;&#1604;&#1575;&#1605;%20&#1575;&#1604;&#1588;&#1607;&#1575;&#1583;&#1575;&#1578;.wma" TargetMode="External"/><Relationship Id="rId1" Type="http://schemas.openxmlformats.org/officeDocument/2006/relationships/audio" Target="file:///C:\Users\SOZAN\Desktop\faz-192.wav" TargetMode="External"/><Relationship Id="rId6" Type="http://schemas.openxmlformats.org/officeDocument/2006/relationships/image" Target="../media/image2.jpeg"/><Relationship Id="rId11" Type="http://schemas.openxmlformats.org/officeDocument/2006/relationships/image" Target="../media/image7.gif"/><Relationship Id="rId5" Type="http://schemas.openxmlformats.org/officeDocument/2006/relationships/image" Target="../media/image1.emf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5157192"/>
            <a:ext cx="2057400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SOZAN\Desktop\1438\xlogo.jpg.pagespeed.ic.b-ty2UAd4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404664"/>
            <a:ext cx="1495742" cy="984697"/>
          </a:xfrm>
          <a:prstGeom prst="rect">
            <a:avLst/>
          </a:prstGeom>
          <a:noFill/>
        </p:spPr>
      </p:pic>
      <p:pic>
        <p:nvPicPr>
          <p:cNvPr id="5123" name="Picture 3" descr="C:\Users\SOZAN\Desktop\شعارات\صورة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60648"/>
            <a:ext cx="936104" cy="917257"/>
          </a:xfrm>
          <a:prstGeom prst="rect">
            <a:avLst/>
          </a:prstGeom>
          <a:noFill/>
        </p:spPr>
      </p:pic>
      <p:pic>
        <p:nvPicPr>
          <p:cNvPr id="9" name="faz-192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5124" name="Picture 4" descr="C:\Users\SOZAN\Desktop\شعار البيان الجديد\شفاف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856" y="404664"/>
            <a:ext cx="2592288" cy="1059546"/>
          </a:xfrm>
          <a:prstGeom prst="rect">
            <a:avLst/>
          </a:prstGeom>
          <a:noFill/>
        </p:spPr>
      </p:pic>
      <p:pic>
        <p:nvPicPr>
          <p:cNvPr id="1026" name="Picture 2" descr="C:\Users\SOZAN\Desktop\شعارات\صورة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04248" y="5589240"/>
            <a:ext cx="1908042" cy="792088"/>
          </a:xfrm>
          <a:prstGeom prst="rect">
            <a:avLst/>
          </a:prstGeom>
          <a:noFill/>
        </p:spPr>
      </p:pic>
      <p:pic>
        <p:nvPicPr>
          <p:cNvPr id="12" name="Picture 2" descr="C:\Users\SOZAN\Desktop\img_1415538223_559.gif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55776" y="2708920"/>
            <a:ext cx="3963680" cy="3571931"/>
          </a:xfrm>
          <a:prstGeom prst="rect">
            <a:avLst/>
          </a:prstGeom>
          <a:noFill/>
        </p:spPr>
      </p:pic>
      <p:sp>
        <p:nvSpPr>
          <p:cNvPr id="13" name="عنوان 1"/>
          <p:cNvSpPr txBox="1">
            <a:spLocks/>
          </p:cNvSpPr>
          <p:nvPr/>
        </p:nvSpPr>
        <p:spPr>
          <a:xfrm>
            <a:off x="611560" y="13407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82500" lnSpcReduction="100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ما شاء الله لا قوة إلا بالله الف مبروك للطالبات اللواتي لم </a:t>
            </a:r>
            <a:r>
              <a:rPr kumimoji="0" lang="ar-SA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يتغيبن </a:t>
            </a:r>
            <a:r>
              <a:rPr lang="ar-SA" sz="4400" b="1" noProof="0" smtClean="0">
                <a:latin typeface="+mj-lt"/>
                <a:ea typeface="+mj-ea"/>
                <a:cs typeface="+mj-cs"/>
              </a:rPr>
              <a:t>في ا</a:t>
            </a:r>
            <a:r>
              <a:rPr kumimoji="0" lang="ar-SA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لعام </a:t>
            </a:r>
            <a:r>
              <a:rPr kumimoji="0" lang="ar-S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الماضي 1437/ </a:t>
            </a:r>
            <a:r>
              <a:rPr kumimoji="0" lang="ar-SA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1438هـ</a:t>
            </a: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386" name="AutoShape 2" descr="https://i.ytimg.com/an_webp/-tsGUAQoFbs/mqdefault_6s.webp?du=3000&amp;sqp=CM_cz80F&amp;rs=AOn4CLAfiimra_zkeZstjcpbK3vUMDVKyg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1" name="5-غردي والتميز-استلام الشهادات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4" name="5-غردي والتميز-استلام الشهادات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5" name="faz-192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6" name="5-غردي والتميز-استلام الشهادات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7" name="5-غردي والتميز-استلام الشهادات.wm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1"/>
    <p:sndAc>
      <p:stSnd loop="1">
        <p:snd r:embed="rId4" name="faz-19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717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71723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717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43446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79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91352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7172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717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خلفيات لسوزان\976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6805000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6146885" y="5085184"/>
            <a:ext cx="4732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2339752" y="548680"/>
            <a:ext cx="5097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الصف الثالث المتوسط</a:t>
            </a:r>
            <a:endParaRPr lang="ar-S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461974" y="3212976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ar-SA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95536" y="2348880"/>
            <a:ext cx="8244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b="1" dirty="0" smtClean="0"/>
              <a:t>- </a:t>
            </a:r>
            <a:r>
              <a:rPr lang="ar-SA" sz="4800" b="1" dirty="0" err="1" smtClean="0"/>
              <a:t>ســـــــــــــــجا</a:t>
            </a:r>
            <a:r>
              <a:rPr lang="ar-SA" sz="4800" b="1" dirty="0" smtClean="0"/>
              <a:t> عصام </a:t>
            </a:r>
            <a:r>
              <a:rPr lang="ar-SA" sz="4800" b="1" dirty="0" err="1" smtClean="0"/>
              <a:t>مامـــــــــــو3</a:t>
            </a:r>
            <a:r>
              <a:rPr lang="ar-SA" sz="4800" b="1" dirty="0" smtClean="0"/>
              <a:t>/م 1</a:t>
            </a:r>
            <a:endParaRPr lang="ar-SA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خلفيات لسوزان\976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53000"/>
            <a:ext cx="9144000" cy="6805000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2429774" y="980728"/>
            <a:ext cx="4552849" cy="54476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4000" b="1" dirty="0" smtClean="0"/>
              <a:t>1</a:t>
            </a:r>
            <a:r>
              <a:rPr lang="ar-SA" sz="2800" b="1" dirty="0" smtClean="0"/>
              <a:t>- أصـــال أحمد النفيسـي  </a:t>
            </a:r>
            <a:r>
              <a:rPr lang="ar-SA" sz="2800" b="1" dirty="0" err="1" smtClean="0"/>
              <a:t>1ث</a:t>
            </a:r>
            <a:r>
              <a:rPr lang="ar-SA" sz="2800" b="1" dirty="0" smtClean="0"/>
              <a:t>/1  </a:t>
            </a:r>
          </a:p>
          <a:p>
            <a:r>
              <a:rPr lang="ar-SA" sz="2800" b="1" dirty="0" smtClean="0"/>
              <a:t>2- إيمـــــان محمد بخـــــاري  </a:t>
            </a:r>
            <a:r>
              <a:rPr lang="ar-SA" sz="2800" b="1" dirty="0" err="1" smtClean="0"/>
              <a:t>1ث</a:t>
            </a:r>
            <a:r>
              <a:rPr lang="ar-SA" sz="2800" b="1" dirty="0" smtClean="0"/>
              <a:t>/2</a:t>
            </a:r>
            <a:endParaRPr lang="en-US" sz="2800" b="1" dirty="0" smtClean="0"/>
          </a:p>
          <a:p>
            <a:r>
              <a:rPr lang="ar-SA" sz="2800" b="1" dirty="0" smtClean="0"/>
              <a:t>3- </a:t>
            </a:r>
            <a:r>
              <a:rPr lang="ar-SA" sz="2800" b="1" dirty="0" err="1" smtClean="0"/>
              <a:t>تــــــــالا</a:t>
            </a:r>
            <a:r>
              <a:rPr lang="ar-SA" sz="2800" b="1" dirty="0" smtClean="0"/>
              <a:t> مصطفى </a:t>
            </a:r>
            <a:r>
              <a:rPr lang="ar-SA" sz="2800" b="1" dirty="0" err="1" smtClean="0"/>
              <a:t>بالطة</a:t>
            </a:r>
            <a:r>
              <a:rPr lang="ar-SA" sz="2800" b="1" dirty="0" smtClean="0"/>
              <a:t>  </a:t>
            </a:r>
            <a:r>
              <a:rPr lang="ar-SA" sz="2800" b="1" dirty="0" err="1" smtClean="0"/>
              <a:t>1ث</a:t>
            </a:r>
            <a:r>
              <a:rPr lang="ar-SA" sz="2800" b="1" dirty="0" smtClean="0"/>
              <a:t>/6  </a:t>
            </a:r>
          </a:p>
          <a:p>
            <a:r>
              <a:rPr lang="ar-SA" sz="2800" b="1" dirty="0" smtClean="0"/>
              <a:t>4- جـــــــواهر عمرو مفتي </a:t>
            </a:r>
            <a:r>
              <a:rPr lang="ar-SA" sz="2800" b="1" dirty="0" err="1" smtClean="0"/>
              <a:t>1ث</a:t>
            </a:r>
            <a:r>
              <a:rPr lang="ar-SA" sz="2800" b="1" dirty="0" smtClean="0"/>
              <a:t>/3</a:t>
            </a:r>
            <a:endParaRPr lang="en-US" sz="2800" b="1" dirty="0" smtClean="0"/>
          </a:p>
          <a:p>
            <a:r>
              <a:rPr lang="ar-SA" sz="2800" b="1" dirty="0" smtClean="0"/>
              <a:t>5- دنيـــــــا محمد العـــــمري  </a:t>
            </a:r>
            <a:r>
              <a:rPr lang="ar-SA" sz="2800" b="1" dirty="0" err="1" smtClean="0"/>
              <a:t>1ث</a:t>
            </a:r>
            <a:r>
              <a:rPr lang="ar-SA" sz="2800" b="1" dirty="0" smtClean="0"/>
              <a:t>/3  </a:t>
            </a:r>
          </a:p>
          <a:p>
            <a:r>
              <a:rPr lang="ar-SA" sz="2800" b="1" dirty="0" smtClean="0"/>
              <a:t>6- </a:t>
            </a:r>
            <a:r>
              <a:rPr lang="ar-SA" sz="2800" b="1" dirty="0" err="1" smtClean="0"/>
              <a:t>رنيـــــم</a:t>
            </a:r>
            <a:r>
              <a:rPr lang="ar-SA" sz="2800" b="1" dirty="0" smtClean="0"/>
              <a:t> محمود هاشـــــم </a:t>
            </a:r>
            <a:r>
              <a:rPr lang="ar-SA" sz="2800" b="1" dirty="0" err="1" smtClean="0"/>
              <a:t>1ث</a:t>
            </a:r>
            <a:r>
              <a:rPr lang="ar-SA" sz="2800" b="1" dirty="0" smtClean="0"/>
              <a:t>/4</a:t>
            </a:r>
            <a:endParaRPr lang="en-US" sz="2800" b="1" dirty="0" smtClean="0"/>
          </a:p>
          <a:p>
            <a:r>
              <a:rPr lang="ar-SA" sz="2800" b="1" dirty="0" smtClean="0"/>
              <a:t>7- رغـــــد مصعب </a:t>
            </a:r>
            <a:r>
              <a:rPr lang="ar-SA" sz="2800" b="1" dirty="0" err="1" smtClean="0"/>
              <a:t>أبوكويك</a:t>
            </a:r>
            <a:r>
              <a:rPr lang="ar-SA" sz="2800" b="1" dirty="0" smtClean="0"/>
              <a:t> </a:t>
            </a:r>
            <a:r>
              <a:rPr lang="ar-SA" sz="2800" b="1" dirty="0" err="1" smtClean="0"/>
              <a:t>1ث</a:t>
            </a:r>
            <a:r>
              <a:rPr lang="ar-SA" sz="2800" b="1" dirty="0" smtClean="0"/>
              <a:t>/6</a:t>
            </a:r>
          </a:p>
          <a:p>
            <a:r>
              <a:rPr lang="ar-SA" sz="2800" b="1" dirty="0" smtClean="0"/>
              <a:t>8- زين محـــمد حسام الدين </a:t>
            </a:r>
            <a:r>
              <a:rPr lang="ar-SA" sz="2800" b="1" dirty="0" err="1" smtClean="0"/>
              <a:t>1ث</a:t>
            </a:r>
            <a:r>
              <a:rPr lang="ar-SA" sz="2800" b="1" dirty="0" smtClean="0"/>
              <a:t>/3   </a:t>
            </a:r>
            <a:endParaRPr lang="en-US" sz="2800" b="1" dirty="0" smtClean="0"/>
          </a:p>
          <a:p>
            <a:r>
              <a:rPr lang="ar-SA" sz="2800" b="1" dirty="0" smtClean="0"/>
              <a:t>9- شهــــد كـــمال </a:t>
            </a:r>
            <a:r>
              <a:rPr lang="ar-SA" sz="2800" b="1" dirty="0" err="1" smtClean="0"/>
              <a:t>اليـــــاس</a:t>
            </a:r>
            <a:r>
              <a:rPr lang="ar-SA" sz="2800" b="1" dirty="0" smtClean="0"/>
              <a:t>  </a:t>
            </a:r>
            <a:r>
              <a:rPr lang="ar-SA" sz="2800" b="1" dirty="0" err="1" smtClean="0"/>
              <a:t>1ث</a:t>
            </a:r>
            <a:r>
              <a:rPr lang="ar-SA" sz="2800" b="1" dirty="0" smtClean="0"/>
              <a:t>/4  </a:t>
            </a:r>
          </a:p>
          <a:p>
            <a:r>
              <a:rPr lang="ar-SA" sz="2800" b="1" dirty="0" smtClean="0"/>
              <a:t>1- صـــفية اسامة بن </a:t>
            </a:r>
            <a:r>
              <a:rPr lang="ar-SA" sz="2800" b="1" dirty="0" err="1" smtClean="0"/>
              <a:t>لادن</a:t>
            </a:r>
            <a:r>
              <a:rPr lang="ar-SA" sz="2800" b="1" dirty="0" smtClean="0"/>
              <a:t>   </a:t>
            </a:r>
            <a:r>
              <a:rPr lang="ar-SA" sz="2800" b="1" dirty="0" err="1" smtClean="0"/>
              <a:t>1ث</a:t>
            </a:r>
            <a:r>
              <a:rPr lang="ar-SA" sz="2800" b="1" dirty="0" smtClean="0"/>
              <a:t>/3   </a:t>
            </a:r>
            <a:endParaRPr lang="en-US" sz="2800" b="1" dirty="0" smtClean="0"/>
          </a:p>
          <a:p>
            <a:r>
              <a:rPr lang="ar-SA" sz="2800" b="1" dirty="0" smtClean="0"/>
              <a:t>11-</a:t>
            </a:r>
            <a:r>
              <a:rPr lang="ar-SA" sz="2800" b="1" dirty="0" err="1" smtClean="0"/>
              <a:t>عطيفة</a:t>
            </a:r>
            <a:r>
              <a:rPr lang="ar-SA" sz="2800" b="1" dirty="0" smtClean="0"/>
              <a:t> محمد </a:t>
            </a:r>
            <a:r>
              <a:rPr lang="ar-SA" sz="2800" b="1" dirty="0" err="1" smtClean="0"/>
              <a:t>الاصـــفري</a:t>
            </a:r>
            <a:r>
              <a:rPr lang="ar-SA" sz="2800" b="1" dirty="0" smtClean="0"/>
              <a:t>  </a:t>
            </a:r>
            <a:r>
              <a:rPr lang="ar-SA" sz="2800" b="1" dirty="0" err="1" smtClean="0"/>
              <a:t>1ث</a:t>
            </a:r>
            <a:r>
              <a:rPr lang="ar-SA" sz="2800" b="1" dirty="0" smtClean="0"/>
              <a:t>/5    </a:t>
            </a:r>
          </a:p>
          <a:p>
            <a:r>
              <a:rPr lang="ar-SA" sz="2800" b="1" dirty="0" smtClean="0"/>
              <a:t> 12-علياء محمد </a:t>
            </a:r>
            <a:r>
              <a:rPr lang="ar-SA" sz="2800" b="1" dirty="0" err="1" smtClean="0"/>
              <a:t>بافرحــــان</a:t>
            </a:r>
            <a:r>
              <a:rPr lang="ar-SA" sz="2800" b="1" dirty="0" smtClean="0"/>
              <a:t>   </a:t>
            </a:r>
            <a:r>
              <a:rPr lang="ar-SA" sz="2800" b="1" dirty="0" err="1" smtClean="0"/>
              <a:t>1ث</a:t>
            </a:r>
            <a:r>
              <a:rPr lang="ar-SA" sz="2800" b="1" dirty="0" smtClean="0"/>
              <a:t>/5</a:t>
            </a:r>
            <a:endParaRPr lang="en-US" sz="2800" b="1" dirty="0"/>
          </a:p>
        </p:txBody>
      </p:sp>
      <p:sp>
        <p:nvSpPr>
          <p:cNvPr id="4" name="مستطيل 3"/>
          <p:cNvSpPr/>
          <p:nvPr/>
        </p:nvSpPr>
        <p:spPr>
          <a:xfrm>
            <a:off x="2051720" y="332656"/>
            <a:ext cx="4852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الصف الاول الثانوي </a:t>
            </a:r>
            <a:endParaRPr lang="ar-S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1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خلفيات لسوزان\976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144000" cy="6805000"/>
          </a:xfrm>
          <a:prstGeom prst="rect">
            <a:avLst/>
          </a:prstGeom>
          <a:noFill/>
        </p:spPr>
      </p:pic>
      <p:sp>
        <p:nvSpPr>
          <p:cNvPr id="4" name="مستطيل 3"/>
          <p:cNvSpPr/>
          <p:nvPr/>
        </p:nvSpPr>
        <p:spPr>
          <a:xfrm>
            <a:off x="1619672" y="332656"/>
            <a:ext cx="5089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الصف الثاني الثانوي </a:t>
            </a:r>
            <a:endParaRPr lang="ar-S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123728" y="1268760"/>
            <a:ext cx="54006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1- جــــــــوري هاني خان 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2ع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/3 </a:t>
            </a:r>
          </a:p>
          <a:p>
            <a:pPr marL="0" marR="0" lvl="0" indent="0" algn="l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   2- جـــودي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عبدالله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تتاري 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2ع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/4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3-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تـــــــــــــــالا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فؤاد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بالفاس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2ع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/5   </a:t>
            </a:r>
          </a:p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4- دانيــــــــــة عماد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فيــــدة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2ع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/6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5-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سديم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خالد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الحجـــــيري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2ع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/6   </a:t>
            </a:r>
          </a:p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6- عائشـــــة عمر بالبيد 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2ع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/6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7- لجين بسام معطـــــــي 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2ع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/6 </a:t>
            </a:r>
          </a:p>
          <a:p>
            <a:pPr marL="0" marR="0" lvl="0" indent="0" algn="l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   8-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ليــــــــــان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نبيل تكــــــر  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2ع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/2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9-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مارية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عماد كعـــــــــــــيد 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2ع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/2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 10-منى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عبدالرحمن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الدريبي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2أدبي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خلفيات لسوزان\976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05000"/>
          </a:xfrm>
          <a:prstGeom prst="rect">
            <a:avLst/>
          </a:prstGeom>
          <a:noFill/>
        </p:spPr>
      </p:pic>
      <p:sp>
        <p:nvSpPr>
          <p:cNvPr id="4" name="مستطيل 3"/>
          <p:cNvSpPr/>
          <p:nvPr/>
        </p:nvSpPr>
        <p:spPr>
          <a:xfrm>
            <a:off x="2267744" y="1700808"/>
            <a:ext cx="50145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الصف الثالث الثانوي </a:t>
            </a:r>
            <a:endParaRPr lang="ar-S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547664" y="3068960"/>
            <a:ext cx="669285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1- ميس عيسى الراشــــد  </a:t>
            </a:r>
            <a:r>
              <a:rPr kumimoji="0" lang="ar-SA" sz="4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3ع</a:t>
            </a:r>
            <a:r>
              <a:rPr kumimoji="0" lang="ar-SA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/3  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2- ياسمين </a:t>
            </a:r>
            <a:r>
              <a:rPr kumimoji="0" lang="ar-SA" sz="4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عبدالله</a:t>
            </a:r>
            <a:r>
              <a:rPr kumimoji="0" lang="ar-SA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بن </a:t>
            </a:r>
            <a:r>
              <a:rPr kumimoji="0" lang="ar-SA" sz="4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لادن3ع</a:t>
            </a:r>
            <a:r>
              <a:rPr kumimoji="0" lang="ar-SA" sz="4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/6</a:t>
            </a:r>
            <a:endParaRPr kumimoji="0" lang="ar-SA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7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17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b="1" dirty="0" smtClean="0">
                <a:solidFill>
                  <a:srgbClr val="FF33CC"/>
                </a:solidFill>
              </a:rPr>
              <a:t>اسورة الطالبة المنضبطة</a:t>
            </a:r>
            <a:endParaRPr lang="ar-SA" b="1" dirty="0">
              <a:solidFill>
                <a:srgbClr val="FF33CC"/>
              </a:solidFill>
            </a:endParaRPr>
          </a:p>
        </p:txBody>
      </p:sp>
      <p:pic>
        <p:nvPicPr>
          <p:cNvPr id="4" name="Picture 6" descr="images_4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5572125" cy="416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SOZAN\Desktop\ما يخص 1436-1437\انجازات 1437\الطالبات اللواتي لم يتغيبن1436\20151031_094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297106"/>
            <a:ext cx="3414526" cy="2560894"/>
          </a:xfrm>
          <a:prstGeom prst="rect">
            <a:avLst/>
          </a:prstGeom>
          <a:noFill/>
        </p:spPr>
      </p:pic>
      <p:pic>
        <p:nvPicPr>
          <p:cNvPr id="6147" name="Picture 3" descr="C:\Users\SOZAN\Desktop\ما يخص 1436-1437\انجازات 1437\الطالبات اللواتي لم يتغيبن1436\20151105_0751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700808"/>
            <a:ext cx="3216356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194" name="Picture 2" descr="C:\Users\SOZAN\Desktop\ما يخص 1436-1437\انجازات 1437\الطالبات اللواتي لم يتغيبن1436\IMG-20151104-WA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0" y="-857250"/>
            <a:ext cx="15240000" cy="85725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2339752" y="260648"/>
            <a:ext cx="4336444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وفق الله الجميع</a:t>
            </a:r>
          </a:p>
          <a:p>
            <a:pPr algn="ctr"/>
            <a:r>
              <a:rPr lang="ar-S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endParaRPr lang="ar-SA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2" descr="C:\Users\SOZAN\Desktop\upload4ce645cec6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8064895" cy="4849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خلفيات لسوزان\976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59"/>
            <a:ext cx="9144000" cy="6805000"/>
          </a:xfrm>
          <a:prstGeom prst="rect">
            <a:avLst/>
          </a:prstGeom>
          <a:noFill/>
        </p:spPr>
      </p:pic>
      <p:sp>
        <p:nvSpPr>
          <p:cNvPr id="4" name="مستطيل 3"/>
          <p:cNvSpPr/>
          <p:nvPr/>
        </p:nvSpPr>
        <p:spPr>
          <a:xfrm>
            <a:off x="2555776" y="620688"/>
            <a:ext cx="4889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الصف الأول الابتدائي</a:t>
            </a: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95536" y="1556792"/>
            <a:ext cx="8316416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1- ريـــــــما غازي باســــق  8/1        2- فرح محمد </a:t>
            </a:r>
            <a:r>
              <a:rPr kumimoji="0" lang="ar-SA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عبدالجبار</a:t>
            </a:r>
            <a:r>
              <a:rPr kumimoji="0" lang="ar-S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   7/1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ar-S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3- جـوري هيثم </a:t>
            </a:r>
            <a:r>
              <a:rPr kumimoji="0" lang="ar-SA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الجيوسي</a:t>
            </a:r>
            <a:r>
              <a:rPr kumimoji="0" lang="ar-S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</a:t>
            </a:r>
            <a:r>
              <a:rPr lang="ar-SA" sz="2800" b="1" dirty="0" smtClean="0"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8/1        </a:t>
            </a:r>
            <a:r>
              <a:rPr kumimoji="0" lang="ar-S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4- ماريا محمد    المنيــــــر </a:t>
            </a:r>
            <a:r>
              <a:rPr lang="ar-SA" sz="2800" b="1" dirty="0" smtClean="0"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8/1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ar-S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5- </a:t>
            </a:r>
            <a:r>
              <a:rPr kumimoji="0" lang="ar-SA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ميار</a:t>
            </a:r>
            <a:r>
              <a:rPr kumimoji="0" lang="ar-S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علوي </a:t>
            </a:r>
            <a:r>
              <a:rPr kumimoji="0" lang="ar-SA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الخـــــــــرد</a:t>
            </a:r>
            <a:r>
              <a:rPr kumimoji="0" lang="ar-S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</a:t>
            </a:r>
            <a:r>
              <a:rPr lang="ar-SA" sz="2800" b="1" dirty="0" smtClean="0"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8/1         </a:t>
            </a:r>
            <a:r>
              <a:rPr kumimoji="0" lang="ar-S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6- </a:t>
            </a:r>
            <a:r>
              <a:rPr kumimoji="0" lang="ar-SA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ميار</a:t>
            </a:r>
            <a:r>
              <a:rPr kumimoji="0" lang="ar-S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محمد المدهــون </a:t>
            </a:r>
            <a:r>
              <a:rPr lang="ar-SA" sz="2800" b="1" dirty="0" smtClean="0"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8/1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ar-S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7- نـــــــور مراد الناطــــور </a:t>
            </a:r>
            <a:r>
              <a:rPr lang="ar-SA" sz="2800" b="1" dirty="0" smtClean="0"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8/1        </a:t>
            </a:r>
            <a:r>
              <a:rPr kumimoji="0" lang="ar-S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8- نبيلة رحمة </a:t>
            </a:r>
            <a:r>
              <a:rPr kumimoji="0" lang="ar-SA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كالياني</a:t>
            </a:r>
            <a:r>
              <a:rPr kumimoji="0" lang="ar-S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</a:t>
            </a:r>
            <a:r>
              <a:rPr lang="ar-SA" sz="2800" b="1" dirty="0" smtClean="0"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8/1 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ar-S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9- نــــــــور احمد نبيــــــل </a:t>
            </a:r>
            <a:r>
              <a:rPr lang="ar-SA" sz="2800" b="1" dirty="0" smtClean="0"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7/1</a:t>
            </a:r>
            <a:endParaRPr kumimoji="0" lang="ar-SA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5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5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خلفيات لسوزان\976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4000" cy="6805000"/>
          </a:xfrm>
          <a:prstGeom prst="rect">
            <a:avLst/>
          </a:prstGeom>
          <a:noFill/>
        </p:spPr>
      </p:pic>
      <p:sp>
        <p:nvSpPr>
          <p:cNvPr id="4" name="مستطيل 3"/>
          <p:cNvSpPr/>
          <p:nvPr/>
        </p:nvSpPr>
        <p:spPr>
          <a:xfrm>
            <a:off x="2339752" y="548680"/>
            <a:ext cx="5025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الصف </a:t>
            </a:r>
            <a:r>
              <a:rPr lang="ar-SA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الثاني</a:t>
            </a:r>
            <a:r>
              <a:rPr lang="ar-S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الابتدائي</a:t>
            </a: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-396552" y="1556792"/>
            <a:ext cx="954055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ar-SA" sz="3200" b="1" dirty="0" smtClean="0">
                <a:latin typeface="Academy Engraved LET" pitchFamily="2" charset="0"/>
              </a:rPr>
              <a:t>1- ايـــة خضر احمد بـــدر 2/ 3    2- اســـراء انس المحمدي  2/ 4</a:t>
            </a:r>
          </a:p>
          <a:p>
            <a:endParaRPr lang="en-US" sz="3200" b="1" dirty="0" smtClean="0">
              <a:latin typeface="Academy Engraved LET" pitchFamily="2" charset="0"/>
            </a:endParaRPr>
          </a:p>
          <a:p>
            <a:r>
              <a:rPr lang="ar-SA" sz="3200" b="1" dirty="0" smtClean="0">
                <a:latin typeface="Academy Engraved LET" pitchFamily="2" charset="0"/>
              </a:rPr>
              <a:t>3- إيـــــــمان محمد خــــــالد  7/2    4- أريج خالد العــمودي  2/ 8</a:t>
            </a:r>
          </a:p>
          <a:p>
            <a:endParaRPr lang="en-US" sz="3200" b="1" dirty="0" smtClean="0">
              <a:latin typeface="Academy Engraved LET" pitchFamily="2" charset="0"/>
            </a:endParaRPr>
          </a:p>
          <a:p>
            <a:r>
              <a:rPr lang="ar-SA" sz="3200" b="1" dirty="0" smtClean="0">
                <a:latin typeface="Academy Engraved LET" pitchFamily="2" charset="0"/>
              </a:rPr>
              <a:t>5- تــولين صلاح الحازمي 5/2     6- جــود محمد </a:t>
            </a:r>
            <a:r>
              <a:rPr lang="ar-SA" sz="3200" b="1" dirty="0" err="1" smtClean="0">
                <a:latin typeface="Academy Engraved LET" pitchFamily="2" charset="0"/>
              </a:rPr>
              <a:t>الحـرورة</a:t>
            </a:r>
            <a:r>
              <a:rPr lang="ar-SA" sz="3200" b="1" dirty="0" smtClean="0">
                <a:latin typeface="Academy Engraved LET" pitchFamily="2" charset="0"/>
              </a:rPr>
              <a:t>   2/ 8 </a:t>
            </a:r>
          </a:p>
          <a:p>
            <a:endParaRPr lang="ar-SA" sz="3200" b="1" dirty="0" smtClean="0">
              <a:latin typeface="Academy Engraved LET" pitchFamily="2" charset="0"/>
            </a:endParaRPr>
          </a:p>
          <a:p>
            <a:r>
              <a:rPr lang="ar-SA" sz="3200" b="1" dirty="0" smtClean="0">
                <a:latin typeface="Academy Engraved LET" pitchFamily="2" charset="0"/>
              </a:rPr>
              <a:t>7- </a:t>
            </a:r>
            <a:r>
              <a:rPr lang="ar-SA" sz="3200" b="1" dirty="0" err="1" smtClean="0">
                <a:latin typeface="Academy Engraved LET" pitchFamily="2" charset="0"/>
              </a:rPr>
              <a:t>رفــــيدة</a:t>
            </a:r>
            <a:r>
              <a:rPr lang="ar-SA" sz="3200" b="1" dirty="0" smtClean="0">
                <a:latin typeface="Academy Engraved LET" pitchFamily="2" charset="0"/>
              </a:rPr>
              <a:t> مهند بغدادي  4/2      8- غنى </a:t>
            </a:r>
            <a:r>
              <a:rPr lang="ar-SA" sz="3200" b="1" dirty="0" err="1" smtClean="0">
                <a:latin typeface="Academy Engraved LET" pitchFamily="2" charset="0"/>
              </a:rPr>
              <a:t>عبدالله</a:t>
            </a:r>
            <a:r>
              <a:rPr lang="ar-SA" sz="3200" b="1" dirty="0" smtClean="0">
                <a:latin typeface="Academy Engraved LET" pitchFamily="2" charset="0"/>
              </a:rPr>
              <a:t> بن عفيف 2/2  </a:t>
            </a:r>
          </a:p>
          <a:p>
            <a:endParaRPr lang="en-US" sz="3200" b="1" dirty="0" smtClean="0">
              <a:latin typeface="Academy Engraved LET" pitchFamily="2" charset="0"/>
            </a:endParaRPr>
          </a:p>
          <a:p>
            <a:r>
              <a:rPr lang="ar-SA" sz="3200" b="1" dirty="0" smtClean="0">
                <a:latin typeface="Academy Engraved LET" pitchFamily="2" charset="0"/>
              </a:rPr>
              <a:t>9- غـــــلا ناصـــر طــــيب  7/2</a:t>
            </a:r>
            <a:endParaRPr lang="en-US" sz="3200" b="1" dirty="0">
              <a:latin typeface="Academy Engraved LE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5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53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53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خلفيات لسوزان\976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000"/>
            <a:ext cx="9144000" cy="6805000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1547664" y="1916832"/>
            <a:ext cx="6232111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4000" b="1" dirty="0" smtClean="0"/>
              <a:t>1- بيـــــان مراد الناطور         8/3    </a:t>
            </a:r>
          </a:p>
          <a:p>
            <a:r>
              <a:rPr lang="ar-SA" sz="4000" b="1" dirty="0" smtClean="0"/>
              <a:t>2- راويــــة عابد </a:t>
            </a:r>
            <a:r>
              <a:rPr lang="ar-SA" sz="4000" b="1" dirty="0" err="1" smtClean="0"/>
              <a:t>الطيـــأر</a:t>
            </a:r>
            <a:r>
              <a:rPr lang="ar-SA" sz="4000" b="1" dirty="0" smtClean="0"/>
              <a:t>       7/3</a:t>
            </a:r>
            <a:endParaRPr lang="en-US" sz="4000" b="1" dirty="0" smtClean="0"/>
          </a:p>
          <a:p>
            <a:r>
              <a:rPr lang="ar-SA" sz="4000" b="1" dirty="0" smtClean="0"/>
              <a:t>3- سهـــــام محمد رياض          2/3      </a:t>
            </a:r>
          </a:p>
          <a:p>
            <a:r>
              <a:rPr lang="ar-SA" sz="4000" b="1" dirty="0" smtClean="0"/>
              <a:t>4- لمــــار هاشم الحبشي        8/3</a:t>
            </a:r>
            <a:endParaRPr lang="en-US" sz="4000" b="1" dirty="0" smtClean="0"/>
          </a:p>
          <a:p>
            <a:endParaRPr lang="en-US" sz="3600" dirty="0"/>
          </a:p>
        </p:txBody>
      </p:sp>
      <p:sp>
        <p:nvSpPr>
          <p:cNvPr id="7" name="مستطيل 6"/>
          <p:cNvSpPr/>
          <p:nvPr/>
        </p:nvSpPr>
        <p:spPr>
          <a:xfrm>
            <a:off x="2123728" y="404664"/>
            <a:ext cx="5051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الصف الثالث الابتدائي</a:t>
            </a:r>
            <a:endParaRPr lang="ar-S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خلفيات لسوزان\976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59"/>
            <a:ext cx="9144000" cy="6805000"/>
          </a:xfrm>
          <a:prstGeom prst="rect">
            <a:avLst/>
          </a:prstGeom>
          <a:noFill/>
        </p:spPr>
      </p:pic>
      <p:sp>
        <p:nvSpPr>
          <p:cNvPr id="4" name="مستطيل 3"/>
          <p:cNvSpPr/>
          <p:nvPr/>
        </p:nvSpPr>
        <p:spPr>
          <a:xfrm>
            <a:off x="1763688" y="548680"/>
            <a:ext cx="52453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الصف الرابع الابتدائي </a:t>
            </a:r>
            <a:endParaRPr lang="ar-S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57030" y="1556792"/>
            <a:ext cx="6867650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4000" b="1" dirty="0" smtClean="0"/>
              <a:t>1- تــــــولين حاتم العباس       4/ 5    </a:t>
            </a:r>
          </a:p>
          <a:p>
            <a:r>
              <a:rPr lang="ar-SA" sz="4000" b="1" dirty="0" smtClean="0"/>
              <a:t>2- </a:t>
            </a:r>
            <a:r>
              <a:rPr lang="ar-SA" sz="4000" b="1" dirty="0" err="1" smtClean="0"/>
              <a:t>ريفال</a:t>
            </a:r>
            <a:r>
              <a:rPr lang="ar-SA" sz="4000" b="1" dirty="0" smtClean="0"/>
              <a:t> </a:t>
            </a:r>
            <a:r>
              <a:rPr lang="ar-SA" sz="4000" b="1" dirty="0" err="1" smtClean="0"/>
              <a:t>عبدالقادر</a:t>
            </a:r>
            <a:r>
              <a:rPr lang="ar-SA" sz="4000" b="1" dirty="0" smtClean="0"/>
              <a:t> </a:t>
            </a:r>
            <a:r>
              <a:rPr lang="ar-SA" sz="4000" b="1" dirty="0" err="1" smtClean="0"/>
              <a:t>باوزير</a:t>
            </a:r>
            <a:r>
              <a:rPr lang="ar-SA" sz="4000" b="1" dirty="0" smtClean="0"/>
              <a:t>      4/ 7</a:t>
            </a:r>
            <a:endParaRPr lang="en-US" sz="4000" dirty="0" smtClean="0"/>
          </a:p>
          <a:p>
            <a:r>
              <a:rPr lang="ar-SA" sz="4000" b="1" dirty="0" smtClean="0"/>
              <a:t>3- </a:t>
            </a:r>
            <a:r>
              <a:rPr lang="ar-SA" sz="4000" b="1" dirty="0" err="1" smtClean="0"/>
              <a:t>ديالا</a:t>
            </a:r>
            <a:r>
              <a:rPr lang="ar-SA" sz="4000" b="1" dirty="0" smtClean="0"/>
              <a:t> صلاح الحـــازمي       4/ 3 </a:t>
            </a:r>
          </a:p>
          <a:p>
            <a:r>
              <a:rPr lang="ar-SA" sz="4000" b="1" dirty="0" smtClean="0"/>
              <a:t>4- فرح </a:t>
            </a:r>
            <a:r>
              <a:rPr lang="ar-SA" sz="4000" b="1" dirty="0" err="1" smtClean="0"/>
              <a:t>عبدالكريم</a:t>
            </a:r>
            <a:r>
              <a:rPr lang="ar-SA" sz="4000" b="1" dirty="0" smtClean="0"/>
              <a:t> </a:t>
            </a:r>
            <a:r>
              <a:rPr lang="ar-SA" sz="4000" b="1" dirty="0" err="1" smtClean="0"/>
              <a:t>القحطاني</a:t>
            </a:r>
            <a:r>
              <a:rPr lang="ar-SA" sz="4000" b="1" dirty="0" smtClean="0"/>
              <a:t>    4/ 6</a:t>
            </a:r>
            <a:endParaRPr lang="en-US" sz="4000" dirty="0" smtClean="0"/>
          </a:p>
          <a:p>
            <a:r>
              <a:rPr lang="ar-SA" sz="4000" b="1" dirty="0" smtClean="0"/>
              <a:t>5- غــــلا </a:t>
            </a:r>
            <a:r>
              <a:rPr lang="ar-SA" sz="4000" b="1" dirty="0" err="1" smtClean="0"/>
              <a:t>عبدالله</a:t>
            </a:r>
            <a:r>
              <a:rPr lang="ar-SA" sz="4000" b="1" dirty="0" smtClean="0"/>
              <a:t> بن عفيف     4/ 5    </a:t>
            </a:r>
          </a:p>
          <a:p>
            <a:r>
              <a:rPr lang="ar-SA" sz="4000" b="1" dirty="0" smtClean="0"/>
              <a:t>6- محــــبة ايهاب بنجـــــــر    4/ 7</a:t>
            </a:r>
          </a:p>
          <a:p>
            <a:r>
              <a:rPr lang="ar-SA" sz="4000" b="1" dirty="0" smtClean="0"/>
              <a:t>7- بهاء سعود </a:t>
            </a:r>
            <a:r>
              <a:rPr lang="ar-SA" sz="4000" b="1" dirty="0" err="1" smtClean="0"/>
              <a:t>الشــــرماني</a:t>
            </a:r>
            <a:r>
              <a:rPr lang="ar-SA" sz="4000" b="1" dirty="0" smtClean="0"/>
              <a:t>     4/ 5   </a:t>
            </a:r>
            <a:endParaRPr lang="en-US" sz="4000" dirty="0" smtClean="0"/>
          </a:p>
          <a:p>
            <a:endParaRPr lang="ar-SA" sz="4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خلفيات لسوزان\976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59"/>
            <a:ext cx="9144000" cy="6805000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1835696" y="548680"/>
            <a:ext cx="55242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الصف الخامس الابتدائي</a:t>
            </a:r>
            <a:endParaRPr lang="ar-S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259633" y="1484784"/>
            <a:ext cx="6492547" cy="550920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4000" b="1" dirty="0" smtClean="0"/>
              <a:t>1</a:t>
            </a:r>
            <a:r>
              <a:rPr lang="ar-SA" sz="4400" b="1" dirty="0" smtClean="0"/>
              <a:t>- جـــــوانا إحسان موار  5/ 3 </a:t>
            </a:r>
          </a:p>
          <a:p>
            <a:r>
              <a:rPr lang="ar-SA" sz="4400" b="1" dirty="0" smtClean="0"/>
              <a:t>2- جمانة ابراهيم </a:t>
            </a:r>
            <a:r>
              <a:rPr lang="ar-SA" sz="4400" b="1" dirty="0" err="1" smtClean="0"/>
              <a:t>سمارة</a:t>
            </a:r>
            <a:r>
              <a:rPr lang="ar-SA" sz="4400" b="1" dirty="0" smtClean="0"/>
              <a:t>   5/ 6</a:t>
            </a:r>
            <a:endParaRPr lang="en-US" sz="4400" dirty="0" smtClean="0"/>
          </a:p>
          <a:p>
            <a:r>
              <a:rPr lang="ar-SA" sz="4400" b="1" dirty="0" smtClean="0"/>
              <a:t>3- حفصــــة أنس السعيد  5/ 3</a:t>
            </a:r>
          </a:p>
          <a:p>
            <a:r>
              <a:rPr lang="ar-SA" sz="4400" b="1" dirty="0" smtClean="0"/>
              <a:t>4- </a:t>
            </a:r>
            <a:r>
              <a:rPr lang="ar-SA" sz="4400" b="1" dirty="0" err="1" smtClean="0"/>
              <a:t>دانــــــة</a:t>
            </a:r>
            <a:r>
              <a:rPr lang="ar-SA" sz="4400" b="1" dirty="0" smtClean="0"/>
              <a:t> معاذ </a:t>
            </a:r>
            <a:r>
              <a:rPr lang="ar-SA" sz="4400" b="1" dirty="0" err="1" smtClean="0"/>
              <a:t>باعيسى</a:t>
            </a:r>
            <a:r>
              <a:rPr lang="ar-SA" sz="4400" b="1" dirty="0" smtClean="0"/>
              <a:t>  5/5</a:t>
            </a:r>
            <a:endParaRPr lang="en-US" sz="4400" dirty="0" smtClean="0"/>
          </a:p>
          <a:p>
            <a:r>
              <a:rPr lang="ar-SA" sz="4400" b="1" dirty="0" smtClean="0"/>
              <a:t>5- </a:t>
            </a:r>
            <a:r>
              <a:rPr lang="ar-SA" sz="4400" b="1" dirty="0" err="1" smtClean="0"/>
              <a:t>ريماس</a:t>
            </a:r>
            <a:r>
              <a:rPr lang="ar-SA" sz="4400" b="1" dirty="0" smtClean="0"/>
              <a:t> </a:t>
            </a:r>
            <a:r>
              <a:rPr lang="ar-SA" sz="4400" b="1" dirty="0" err="1" smtClean="0"/>
              <a:t>عبدالاله</a:t>
            </a:r>
            <a:r>
              <a:rPr lang="ar-SA" sz="4400" b="1" dirty="0" smtClean="0"/>
              <a:t> قاضي 5/ 8   </a:t>
            </a:r>
          </a:p>
          <a:p>
            <a:r>
              <a:rPr lang="ar-SA" sz="4400" b="1" dirty="0" smtClean="0"/>
              <a:t>6- زارا أشــرف اسماعيل  5/ 8</a:t>
            </a:r>
          </a:p>
          <a:p>
            <a:r>
              <a:rPr lang="ar-SA" sz="4400" b="1" dirty="0" smtClean="0"/>
              <a:t>7- لجين محمود فلمبـــان  </a:t>
            </a:r>
            <a:r>
              <a:rPr lang="ar-SA" sz="4400" b="1" smtClean="0"/>
              <a:t>5 /8</a:t>
            </a:r>
            <a:endParaRPr lang="en-US" sz="4400" dirty="0" smtClean="0"/>
          </a:p>
          <a:p>
            <a:endParaRPr lang="ar-SA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خلفيات لسوزان\976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05000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6544872" y="1700808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ar-SA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2051720" y="332656"/>
            <a:ext cx="55338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الصف السادس الابتدائي</a:t>
            </a:r>
            <a:endParaRPr lang="ar-S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539552" y="1074222"/>
            <a:ext cx="6912768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sz="3200" b="1" dirty="0" smtClean="0"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1- ا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بتهــال إيهاب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أبوركبة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   6/ 4  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2- البتـول هاشم الحبشي    6/ 7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3- جــــــــــود حسين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غزاوي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   6/ 3   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4-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ريتـــــال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فهدباخريبـــــــة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    6/ 5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5-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رفيــــدة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عبدالله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باحــداد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   6/ 4    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6- ســــــارة إيهاب بنجـــــــر   6/ 8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7-  غفران معاذ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باعيسى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   6/ 5   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8-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لارا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خـــــالد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الجهــــــــني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  6/ 1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9-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لمـــأر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حاسن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الطلحـــــي   6/ 4     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10- ليـــــن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عبدالله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عــباس   6/ 7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11- </a:t>
            </a:r>
            <a:r>
              <a:rPr kumimoji="0" lang="ar-SA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مايا</a:t>
            </a:r>
            <a:r>
              <a:rPr kumimoji="0" lang="ar-SA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طارق بن حمد   6/ 4</a:t>
            </a:r>
            <a:endParaRPr kumimoji="0" lang="ar-SA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2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2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2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2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12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22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22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22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122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122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خلفيات لسوزان\976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05000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-252536" y="1340768"/>
            <a:ext cx="8676456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 smtClean="0"/>
              <a:t>1- جوري ممدوح بن عثمان </a:t>
            </a:r>
            <a:r>
              <a:rPr lang="ar-SA" sz="2400" b="1" dirty="0" err="1" smtClean="0"/>
              <a:t>1م</a:t>
            </a:r>
            <a:r>
              <a:rPr lang="ar-SA" sz="2400" b="1" dirty="0" smtClean="0"/>
              <a:t>/4          7- بــــــادية فهــــــــــد بدر  </a:t>
            </a:r>
            <a:r>
              <a:rPr lang="ar-SA" sz="2400" b="1" dirty="0" err="1" smtClean="0"/>
              <a:t>1م</a:t>
            </a:r>
            <a:r>
              <a:rPr lang="ar-SA" sz="2400" b="1" dirty="0" smtClean="0"/>
              <a:t>/6</a:t>
            </a:r>
            <a:endParaRPr lang="en-US" sz="2400" b="1" dirty="0" smtClean="0"/>
          </a:p>
          <a:p>
            <a:pPr>
              <a:lnSpc>
                <a:spcPct val="150000"/>
              </a:lnSpc>
            </a:pPr>
            <a:r>
              <a:rPr lang="ar-SA" sz="2400" b="1" dirty="0" smtClean="0"/>
              <a:t>2- جوري </a:t>
            </a:r>
            <a:r>
              <a:rPr lang="ar-SA" sz="2400" b="1" dirty="0" err="1" smtClean="0"/>
              <a:t>عبدالرحمن</a:t>
            </a:r>
            <a:r>
              <a:rPr lang="ar-SA" sz="2400" b="1" dirty="0" smtClean="0"/>
              <a:t> السدة </a:t>
            </a:r>
            <a:r>
              <a:rPr lang="ar-SA" sz="2400" b="1" dirty="0" err="1" smtClean="0"/>
              <a:t>1م</a:t>
            </a:r>
            <a:r>
              <a:rPr lang="ar-SA" sz="2400" b="1" dirty="0" smtClean="0"/>
              <a:t>/7          8- ســــــارة خالد الشـهري  </a:t>
            </a:r>
            <a:r>
              <a:rPr lang="ar-SA" sz="2400" b="1" dirty="0" err="1" smtClean="0"/>
              <a:t>1م</a:t>
            </a:r>
            <a:r>
              <a:rPr lang="ar-SA" sz="2400" b="1" dirty="0" smtClean="0"/>
              <a:t>/2</a:t>
            </a:r>
            <a:endParaRPr lang="en-US" sz="2400" b="1" dirty="0" smtClean="0"/>
          </a:p>
          <a:p>
            <a:pPr>
              <a:lnSpc>
                <a:spcPct val="150000"/>
              </a:lnSpc>
            </a:pPr>
            <a:r>
              <a:rPr lang="ar-SA" sz="2400" b="1" dirty="0" smtClean="0"/>
              <a:t>3- جــــــــــــنى أحمــــد </a:t>
            </a:r>
            <a:r>
              <a:rPr lang="ar-SA" sz="2400" b="1" dirty="0" err="1" smtClean="0"/>
              <a:t>داؤد</a:t>
            </a:r>
            <a:r>
              <a:rPr lang="ar-SA" sz="2400" b="1" dirty="0" smtClean="0"/>
              <a:t> </a:t>
            </a:r>
            <a:r>
              <a:rPr lang="ar-SA" sz="2400" b="1" dirty="0" err="1" smtClean="0"/>
              <a:t>1م</a:t>
            </a:r>
            <a:r>
              <a:rPr lang="ar-SA" sz="2400" b="1" dirty="0" smtClean="0"/>
              <a:t>/6         9- </a:t>
            </a:r>
            <a:r>
              <a:rPr lang="ar-SA" sz="2400" b="1" dirty="0" err="1" smtClean="0"/>
              <a:t>شيخــــــة</a:t>
            </a:r>
            <a:r>
              <a:rPr lang="ar-SA" sz="2400" b="1" dirty="0" smtClean="0"/>
              <a:t> سعود </a:t>
            </a:r>
            <a:r>
              <a:rPr lang="ar-SA" sz="2400" b="1" dirty="0" err="1" smtClean="0"/>
              <a:t>العقيلي</a:t>
            </a:r>
            <a:r>
              <a:rPr lang="ar-SA" sz="2400" b="1" dirty="0" smtClean="0"/>
              <a:t> </a:t>
            </a:r>
            <a:r>
              <a:rPr lang="ar-SA" sz="2400" b="1" dirty="0" err="1" smtClean="0"/>
              <a:t>1م</a:t>
            </a:r>
            <a:r>
              <a:rPr lang="ar-SA" sz="2400" b="1" dirty="0" smtClean="0"/>
              <a:t>/2     </a:t>
            </a:r>
            <a:endParaRPr lang="en-US" sz="2400" b="1" dirty="0" smtClean="0"/>
          </a:p>
          <a:p>
            <a:pPr>
              <a:lnSpc>
                <a:spcPct val="150000"/>
              </a:lnSpc>
            </a:pPr>
            <a:r>
              <a:rPr lang="ar-SA" sz="2400" b="1" dirty="0" smtClean="0"/>
              <a:t>4- </a:t>
            </a:r>
            <a:r>
              <a:rPr lang="ar-SA" sz="2400" b="1" dirty="0" err="1" smtClean="0"/>
              <a:t>دانــــــة</a:t>
            </a:r>
            <a:r>
              <a:rPr lang="ar-SA" sz="2400" b="1" dirty="0" smtClean="0"/>
              <a:t> سراج عــــــابد   </a:t>
            </a:r>
            <a:r>
              <a:rPr lang="ar-SA" sz="2400" b="1" dirty="0" err="1" smtClean="0"/>
              <a:t>1م</a:t>
            </a:r>
            <a:r>
              <a:rPr lang="ar-SA" sz="2400" b="1" dirty="0" smtClean="0"/>
              <a:t>/6         10- لجـــين سالم الحطامي </a:t>
            </a:r>
            <a:r>
              <a:rPr lang="ar-SA" sz="2400" b="1" dirty="0" err="1" smtClean="0"/>
              <a:t>1م</a:t>
            </a:r>
            <a:r>
              <a:rPr lang="ar-SA" sz="2400" b="1" dirty="0" smtClean="0"/>
              <a:t>/1</a:t>
            </a:r>
            <a:endParaRPr lang="en-US" sz="2400" b="1" dirty="0" smtClean="0"/>
          </a:p>
          <a:p>
            <a:pPr>
              <a:lnSpc>
                <a:spcPct val="150000"/>
              </a:lnSpc>
            </a:pPr>
            <a:r>
              <a:rPr lang="ar-SA" sz="2400" b="1" dirty="0" smtClean="0"/>
              <a:t>5- </a:t>
            </a:r>
            <a:r>
              <a:rPr lang="ar-SA" sz="2400" b="1" dirty="0" err="1" smtClean="0"/>
              <a:t>رتـــــــــال</a:t>
            </a:r>
            <a:r>
              <a:rPr lang="ar-SA" sz="2400" b="1" dirty="0" smtClean="0"/>
              <a:t> عماد </a:t>
            </a:r>
            <a:r>
              <a:rPr lang="ar-SA" sz="2400" b="1" dirty="0" err="1" smtClean="0"/>
              <a:t>فيـــــدة</a:t>
            </a:r>
            <a:r>
              <a:rPr lang="ar-SA" sz="2400" b="1" dirty="0" smtClean="0"/>
              <a:t>   </a:t>
            </a:r>
            <a:r>
              <a:rPr lang="ar-SA" sz="2400" b="1" dirty="0" err="1" smtClean="0"/>
              <a:t>1م</a:t>
            </a:r>
            <a:r>
              <a:rPr lang="ar-SA" sz="2400" b="1" dirty="0" smtClean="0"/>
              <a:t>/4          11- </a:t>
            </a:r>
            <a:r>
              <a:rPr lang="ar-SA" sz="2400" b="1" dirty="0" err="1" smtClean="0"/>
              <a:t>ليلاس</a:t>
            </a:r>
            <a:r>
              <a:rPr lang="ar-SA" sz="2400" b="1" dirty="0" smtClean="0"/>
              <a:t> </a:t>
            </a:r>
            <a:r>
              <a:rPr lang="ar-SA" sz="2400" b="1" dirty="0" err="1" smtClean="0"/>
              <a:t>عبدالحق</a:t>
            </a:r>
            <a:r>
              <a:rPr lang="ar-SA" sz="2400" b="1" dirty="0" smtClean="0"/>
              <a:t> الحلبي </a:t>
            </a:r>
            <a:r>
              <a:rPr lang="ar-SA" sz="2400" b="1" dirty="0" err="1" smtClean="0"/>
              <a:t>1م2</a:t>
            </a:r>
            <a:endParaRPr lang="en-US" sz="2400" b="1" dirty="0" smtClean="0"/>
          </a:p>
          <a:p>
            <a:pPr>
              <a:lnSpc>
                <a:spcPct val="150000"/>
              </a:lnSpc>
            </a:pPr>
            <a:r>
              <a:rPr lang="ar-SA" sz="2400" b="1" dirty="0" smtClean="0"/>
              <a:t>6- رحمة سعود شرمانـــــي   </a:t>
            </a:r>
            <a:r>
              <a:rPr lang="ar-SA" sz="2400" b="1" dirty="0" err="1" smtClean="0"/>
              <a:t>1م</a:t>
            </a:r>
            <a:r>
              <a:rPr lang="ar-SA" sz="2400" b="1" dirty="0" smtClean="0"/>
              <a:t>/4        </a:t>
            </a:r>
            <a:r>
              <a:rPr lang="ar-SA" sz="2400" b="1" dirty="0" err="1" smtClean="0"/>
              <a:t>12 </a:t>
            </a:r>
            <a:r>
              <a:rPr lang="ar-SA" sz="2400" b="1" dirty="0" smtClean="0"/>
              <a:t>- لمــــــــار عماد </a:t>
            </a:r>
            <a:r>
              <a:rPr lang="ar-SA" sz="2400" b="1" dirty="0" err="1" smtClean="0"/>
              <a:t>فـــــيدة1م</a:t>
            </a:r>
            <a:r>
              <a:rPr lang="ar-SA" sz="2400" b="1" dirty="0" smtClean="0"/>
              <a:t>/4</a:t>
            </a:r>
            <a:endParaRPr lang="en-US" sz="2400" b="1" dirty="0" smtClean="0"/>
          </a:p>
          <a:p>
            <a:pPr>
              <a:lnSpc>
                <a:spcPct val="150000"/>
              </a:lnSpc>
            </a:pPr>
            <a:r>
              <a:rPr lang="ar-SA" sz="2400" b="1" dirty="0" smtClean="0"/>
              <a:t>13- </a:t>
            </a:r>
            <a:r>
              <a:rPr lang="ar-SA" sz="2400" b="1" dirty="0" err="1" smtClean="0"/>
              <a:t>رفـــــال</a:t>
            </a:r>
            <a:r>
              <a:rPr lang="ar-SA" sz="2400" b="1" dirty="0" smtClean="0"/>
              <a:t> محمد </a:t>
            </a:r>
            <a:r>
              <a:rPr lang="ar-SA" sz="2400" b="1" dirty="0" err="1" smtClean="0"/>
              <a:t>القــــــــــــثمي</a:t>
            </a:r>
            <a:r>
              <a:rPr lang="ar-SA" sz="2400" b="1" dirty="0" smtClean="0"/>
              <a:t>   م/7     14- لجــــين محمد </a:t>
            </a:r>
            <a:r>
              <a:rPr lang="ar-SA" sz="2400" b="1" dirty="0" err="1" smtClean="0"/>
              <a:t>بنونـــــــة</a:t>
            </a:r>
            <a:r>
              <a:rPr lang="ar-SA" sz="2400" b="1" dirty="0" smtClean="0"/>
              <a:t> </a:t>
            </a:r>
            <a:r>
              <a:rPr lang="ar-SA" sz="2400" b="1" dirty="0" err="1" smtClean="0"/>
              <a:t>1م</a:t>
            </a:r>
            <a:r>
              <a:rPr lang="ar-SA" sz="2400" b="1" dirty="0" smtClean="0"/>
              <a:t>/1 </a:t>
            </a:r>
            <a:endParaRPr lang="en-US" sz="2400" b="1" dirty="0" smtClean="0"/>
          </a:p>
          <a:p>
            <a:pPr>
              <a:lnSpc>
                <a:spcPct val="150000"/>
              </a:lnSpc>
            </a:pPr>
            <a:r>
              <a:rPr lang="ar-SA" sz="2400" b="1" dirty="0" smtClean="0"/>
              <a:t>15- نــــــــــورا أيمن سويد  </a:t>
            </a:r>
            <a:r>
              <a:rPr lang="ar-SA" sz="2400" b="1" dirty="0" err="1" smtClean="0"/>
              <a:t>1م</a:t>
            </a:r>
            <a:r>
              <a:rPr lang="ar-SA" sz="2400" b="1" dirty="0" smtClean="0"/>
              <a:t>/1         16- </a:t>
            </a:r>
            <a:r>
              <a:rPr lang="ar-SA" sz="2400" b="1" dirty="0" err="1" smtClean="0"/>
              <a:t>ليـــــــــــان</a:t>
            </a:r>
            <a:r>
              <a:rPr lang="ar-SA" sz="2400" b="1" dirty="0" smtClean="0"/>
              <a:t> أيمن </a:t>
            </a:r>
            <a:r>
              <a:rPr lang="ar-SA" sz="2400" b="1" dirty="0" err="1" smtClean="0"/>
              <a:t>خيرالله1م</a:t>
            </a:r>
            <a:r>
              <a:rPr lang="ar-SA" sz="2400" b="1" dirty="0" smtClean="0"/>
              <a:t>/7</a:t>
            </a:r>
            <a:endParaRPr lang="en-US" sz="2400" b="1" dirty="0" smtClean="0"/>
          </a:p>
          <a:p>
            <a:pPr>
              <a:lnSpc>
                <a:spcPct val="150000"/>
              </a:lnSpc>
            </a:pPr>
            <a:r>
              <a:rPr lang="ar-SA" sz="2400" b="1" dirty="0" smtClean="0"/>
              <a:t>17- نجـــــــلاء حيدر </a:t>
            </a:r>
            <a:r>
              <a:rPr lang="ar-SA" sz="2400" b="1" dirty="0" err="1" smtClean="0"/>
              <a:t>بوحسن</a:t>
            </a:r>
            <a:r>
              <a:rPr lang="ar-SA" sz="2400" b="1" dirty="0" smtClean="0"/>
              <a:t>  </a:t>
            </a:r>
            <a:r>
              <a:rPr lang="ar-SA" sz="2400" b="1" dirty="0" err="1" smtClean="0"/>
              <a:t>1م</a:t>
            </a:r>
            <a:r>
              <a:rPr lang="ar-SA" sz="2400" b="1" dirty="0" smtClean="0"/>
              <a:t>/7      18- </a:t>
            </a:r>
            <a:r>
              <a:rPr lang="ar-SA" sz="2400" b="1" dirty="0" err="1" smtClean="0"/>
              <a:t>يــــــــــارا</a:t>
            </a:r>
            <a:r>
              <a:rPr lang="ar-SA" sz="2400" b="1" dirty="0" smtClean="0"/>
              <a:t> حازم </a:t>
            </a:r>
            <a:r>
              <a:rPr lang="ar-SA" sz="2400" b="1" dirty="0" err="1" smtClean="0"/>
              <a:t>عاشــور1م</a:t>
            </a:r>
            <a:r>
              <a:rPr lang="ar-SA" sz="2400" b="1" dirty="0" smtClean="0"/>
              <a:t>/1   </a:t>
            </a:r>
            <a:endParaRPr lang="en-US" sz="2400" b="1" dirty="0" smtClean="0"/>
          </a:p>
          <a:p>
            <a:pPr>
              <a:lnSpc>
                <a:spcPct val="150000"/>
              </a:lnSpc>
            </a:pPr>
            <a:r>
              <a:rPr lang="ar-SA" sz="2400" b="1" dirty="0" smtClean="0"/>
              <a:t> </a:t>
            </a:r>
            <a:endParaRPr lang="en-US" sz="2400" b="1" dirty="0" smtClean="0"/>
          </a:p>
          <a:p>
            <a:pPr>
              <a:lnSpc>
                <a:spcPct val="150000"/>
              </a:lnSpc>
            </a:pPr>
            <a:r>
              <a:rPr lang="ar-S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2123728" y="476672"/>
            <a:ext cx="5128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الصف الأول المتوسط </a:t>
            </a:r>
            <a:endParaRPr lang="ar-S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خلفيات لسوزان\9768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05000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827584" y="3140968"/>
            <a:ext cx="601639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ar-SA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907704" y="620688"/>
            <a:ext cx="5264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الصف الثاني المتوسط </a:t>
            </a:r>
            <a:endParaRPr lang="ar-SA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547664" y="941239"/>
            <a:ext cx="640871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ar-SA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1- إســــــــــــراء حسين </a:t>
            </a:r>
            <a:r>
              <a:rPr kumimoji="0" lang="ar-SA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غـــزاوي</a:t>
            </a:r>
            <a:r>
              <a:rPr kumimoji="0" lang="ar-SA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 </a:t>
            </a:r>
            <a:r>
              <a:rPr kumimoji="0" lang="ar-SA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2م</a:t>
            </a:r>
            <a:r>
              <a:rPr kumimoji="0" lang="ar-SA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/7     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ar-SA" sz="4000" b="1" dirty="0" smtClean="0"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2</a:t>
            </a:r>
            <a:r>
              <a:rPr kumimoji="0" lang="ar-SA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- تــــــــــالة محمد قطــــــــــــــــان </a:t>
            </a:r>
            <a:r>
              <a:rPr kumimoji="0" lang="ar-SA" sz="4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 </a:t>
            </a:r>
            <a:r>
              <a:rPr kumimoji="0" lang="ar-SA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2م/8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3- جـــــــــنى إيهاب </a:t>
            </a:r>
            <a:r>
              <a:rPr kumimoji="0" lang="ar-SA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أبوركبـــــــة</a:t>
            </a:r>
            <a:r>
              <a:rPr kumimoji="0" lang="ar-SA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 </a:t>
            </a:r>
            <a:r>
              <a:rPr kumimoji="0" lang="ar-SA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2م</a:t>
            </a:r>
            <a:r>
              <a:rPr kumimoji="0" lang="ar-SA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/1   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4- رهــــــــف محمد </a:t>
            </a:r>
            <a:r>
              <a:rPr kumimoji="0" lang="ar-SA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قوتـــــــــــــــة</a:t>
            </a:r>
            <a:r>
              <a:rPr kumimoji="0" lang="ar-SA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  2م/6  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 5- ملك بشار الدمشــــــــــقي   </a:t>
            </a:r>
            <a:r>
              <a:rPr kumimoji="0" lang="ar-SA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2م</a:t>
            </a:r>
            <a:r>
              <a:rPr kumimoji="0" lang="ar-SA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/3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6- نـــــــور هائل حاكــــــــــــمي   </a:t>
            </a:r>
            <a:r>
              <a:rPr kumimoji="0" lang="ar-SA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2م</a:t>
            </a:r>
            <a:r>
              <a:rPr kumimoji="0" lang="ar-SA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ea typeface="Calibri" pitchFamily="34" charset="0"/>
                <a:cs typeface="Simplified Arabic" pitchFamily="18" charset="-78"/>
              </a:rPr>
              <a:t>/4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sz="4000" b="1" dirty="0" smtClean="0">
                <a:latin typeface="Simplified Arabic" pitchFamily="18" charset="-78"/>
                <a:cs typeface="Simplified Arabic" pitchFamily="18" charset="-78"/>
              </a:rPr>
              <a:t>7- نبيــــــــــــه وائـــــــل جـــــراح   2م/4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cs typeface="Simplified Arabic" pitchFamily="18" charset="-78"/>
              </a:rPr>
              <a:t>8- نسايم أحمد</a:t>
            </a:r>
            <a:r>
              <a:rPr kumimoji="0" lang="ar-SA" sz="4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cs typeface="Simplified Arabic" pitchFamily="18" charset="-78"/>
              </a:rPr>
              <a:t> النفيسي    </a:t>
            </a:r>
            <a:r>
              <a:rPr kumimoji="0" lang="ar-SA" sz="4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cs typeface="Simplified Arabic" pitchFamily="18" charset="-78"/>
              </a:rPr>
              <a:t>   2م/4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SA" sz="4000" b="1" smtClean="0">
                <a:latin typeface="Simplified Arabic" pitchFamily="18" charset="-78"/>
                <a:cs typeface="Simplified Arabic" pitchFamily="18" charset="-78"/>
              </a:rPr>
              <a:t>9- لمار نبيل تكر            2م /8</a:t>
            </a:r>
            <a:r>
              <a:rPr kumimoji="0" lang="ar-SA" sz="4000" b="1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Simplified Arabic" pitchFamily="18" charset="-78"/>
                <a:cs typeface="Simplified Arabic" pitchFamily="18" charset="-78"/>
              </a:rPr>
              <a:t> </a:t>
            </a:r>
            <a:endParaRPr kumimoji="0" lang="ar-SA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implified Arabic" pitchFamily="18" charset="-78"/>
              <a:cs typeface="Simplified Arabic" pitchFamily="18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2592</TotalTime>
  <Words>628</Words>
  <Application>Microsoft Office PowerPoint</Application>
  <PresentationFormat>عرض على الشاشة (3:4)‏</PresentationFormat>
  <Paragraphs>106</Paragraphs>
  <Slides>16</Slides>
  <Notes>0</Notes>
  <HiddenSlides>0</HiddenSlides>
  <MMClips>6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17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اسورة الطالبة المنضبطة</vt:lpstr>
      <vt:lpstr>عرض تقديمي في PowerPoint</vt:lpstr>
      <vt:lpstr>عرض تقديمي في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SOZAN</dc:creator>
  <cp:lastModifiedBy>Bayan</cp:lastModifiedBy>
  <cp:revision>80</cp:revision>
  <dcterms:created xsi:type="dcterms:W3CDTF">2016-09-19T15:28:32Z</dcterms:created>
  <dcterms:modified xsi:type="dcterms:W3CDTF">2017-09-25T11:03:19Z</dcterms:modified>
</cp:coreProperties>
</file>